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7" r:id="rId4"/>
    <p:sldId id="275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76" r:id="rId13"/>
    <p:sldId id="267" r:id="rId14"/>
    <p:sldId id="268" r:id="rId15"/>
    <p:sldId id="269" r:id="rId16"/>
    <p:sldId id="270" r:id="rId17"/>
    <p:sldId id="277" r:id="rId18"/>
    <p:sldId id="271" r:id="rId19"/>
    <p:sldId id="278" r:id="rId20"/>
    <p:sldId id="272" r:id="rId21"/>
    <p:sldId id="273" r:id="rId22"/>
    <p:sldId id="274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0" d="100"/>
          <a:sy n="70" d="100"/>
        </p:scale>
        <p:origin x="-1374" y="-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B7513D-7197-4DC8-A7F5-B4DBF9A3EAC8}" type="datetimeFigureOut">
              <a:rPr lang="en-US" smtClean="0"/>
              <a:t>9/22/2015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82A31-D0B6-43FA-82D9-C2ABE0F88DD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82A31-D0B6-43FA-82D9-C2ABE0F88DD5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15A9-CBD0-4E0A-B365-436F51120218}" type="datetimeFigureOut">
              <a:rPr lang="en-US" smtClean="0"/>
              <a:pPr/>
              <a:t>9/22/2015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669A6-04B6-4C7A-88B6-C73B4EC6FC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15A9-CBD0-4E0A-B365-436F51120218}" type="datetimeFigureOut">
              <a:rPr lang="en-US" smtClean="0"/>
              <a:pPr/>
              <a:t>9/22/2015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669A6-04B6-4C7A-88B6-C73B4EC6FC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15A9-CBD0-4E0A-B365-436F51120218}" type="datetimeFigureOut">
              <a:rPr lang="en-US" smtClean="0"/>
              <a:pPr/>
              <a:t>9/22/2015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669A6-04B6-4C7A-88B6-C73B4EC6FC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15A9-CBD0-4E0A-B365-436F51120218}" type="datetimeFigureOut">
              <a:rPr lang="en-US" smtClean="0"/>
              <a:pPr/>
              <a:t>9/22/2015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669A6-04B6-4C7A-88B6-C73B4EC6FC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15A9-CBD0-4E0A-B365-436F51120218}" type="datetimeFigureOut">
              <a:rPr lang="en-US" smtClean="0"/>
              <a:pPr/>
              <a:t>9/22/2015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669A6-04B6-4C7A-88B6-C73B4EC6FC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15A9-CBD0-4E0A-B365-436F51120218}" type="datetimeFigureOut">
              <a:rPr lang="en-US" smtClean="0"/>
              <a:pPr/>
              <a:t>9/22/2015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669A6-04B6-4C7A-88B6-C73B4EC6FC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15A9-CBD0-4E0A-B365-436F51120218}" type="datetimeFigureOut">
              <a:rPr lang="en-US" smtClean="0"/>
              <a:pPr/>
              <a:t>9/22/2015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669A6-04B6-4C7A-88B6-C73B4EC6FC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15A9-CBD0-4E0A-B365-436F51120218}" type="datetimeFigureOut">
              <a:rPr lang="en-US" smtClean="0"/>
              <a:pPr/>
              <a:t>9/22/2015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669A6-04B6-4C7A-88B6-C73B4EC6FC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15A9-CBD0-4E0A-B365-436F51120218}" type="datetimeFigureOut">
              <a:rPr lang="en-US" smtClean="0"/>
              <a:pPr/>
              <a:t>9/22/2015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669A6-04B6-4C7A-88B6-C73B4EC6FC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15A9-CBD0-4E0A-B365-436F51120218}" type="datetimeFigureOut">
              <a:rPr lang="en-US" smtClean="0"/>
              <a:pPr/>
              <a:t>9/22/2015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669A6-04B6-4C7A-88B6-C73B4EC6FC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615A9-CBD0-4E0A-B365-436F51120218}" type="datetimeFigureOut">
              <a:rPr lang="en-US" smtClean="0"/>
              <a:pPr/>
              <a:t>9/22/2015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669A6-04B6-4C7A-88B6-C73B4EC6FC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615A9-CBD0-4E0A-B365-436F51120218}" type="datetimeFigureOut">
              <a:rPr lang="en-US" smtClean="0"/>
              <a:pPr/>
              <a:t>9/22/2015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669A6-04B6-4C7A-88B6-C73B4EC6FC0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Managing Modeling Content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163" y="1371600"/>
            <a:ext cx="9090837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Export Model to Server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642584"/>
            <a:ext cx="8382000" cy="4441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222912" y="5181600"/>
            <a:ext cx="8839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 careful approach is needed with the Filter By Time option to avoid serious object</a:t>
            </a:r>
          </a:p>
          <a:p>
            <a:r>
              <a:rPr lang="en-US" dirty="0" smtClean="0"/>
              <a:t>consistency problems. </a:t>
            </a:r>
          </a:p>
          <a:p>
            <a:r>
              <a:rPr lang="en-US" dirty="0" smtClean="0"/>
              <a:t>It </a:t>
            </a:r>
            <a:r>
              <a:rPr lang="en-US" dirty="0" smtClean="0"/>
              <a:t>is a general best practice to periodically schedule </a:t>
            </a:r>
            <a:r>
              <a:rPr lang="en-US" dirty="0" smtClean="0"/>
              <a:t>full exports</a:t>
            </a:r>
            <a:r>
              <a:rPr lang="en-US" dirty="0" smtClean="0"/>
              <a:t>, and have only a few exports using Filter By Time in between. When </a:t>
            </a:r>
            <a:r>
              <a:rPr lang="en-US" dirty="0" smtClean="0"/>
              <a:t>using Filter </a:t>
            </a:r>
            <a:r>
              <a:rPr lang="en-US" dirty="0" smtClean="0"/>
              <a:t>By </a:t>
            </a:r>
            <a:r>
              <a:rPr lang="en-US" dirty="0" smtClean="0"/>
              <a:t>Time</a:t>
            </a:r>
            <a:r>
              <a:rPr lang="en-US" dirty="0" smtClean="0"/>
              <a:t>, it is </a:t>
            </a:r>
            <a:r>
              <a:rPr lang="en-US" dirty="0" smtClean="0"/>
              <a:t>recommended </a:t>
            </a:r>
            <a:r>
              <a:rPr lang="en-US" dirty="0" smtClean="0"/>
              <a:t>to use a </a:t>
            </a:r>
            <a:r>
              <a:rPr lang="en-US" dirty="0" smtClean="0"/>
              <a:t>From </a:t>
            </a:r>
            <a:r>
              <a:rPr lang="en-US" dirty="0" smtClean="0"/>
              <a:t>date that corresponds to the date </a:t>
            </a:r>
            <a:r>
              <a:rPr lang="en-US" dirty="0" smtClean="0"/>
              <a:t>of the </a:t>
            </a:r>
            <a:r>
              <a:rPr lang="en-US" dirty="0" smtClean="0"/>
              <a:t>last full export.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Export Model to Server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57200"/>
            <a:ext cx="8458200" cy="57150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40000"/>
              </a:lnSpc>
              <a:buNone/>
            </a:pPr>
            <a:r>
              <a:rPr lang="en-US" dirty="0" smtClean="0"/>
              <a:t>Exporting </a:t>
            </a:r>
            <a:r>
              <a:rPr lang="en-US" dirty="0" smtClean="0"/>
              <a:t>objects using Delivery Units: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Function </a:t>
            </a:r>
            <a:r>
              <a:rPr lang="en-US" dirty="0" smtClean="0"/>
              <a:t>to export all packages that make up a Delivery Unit and the </a:t>
            </a:r>
            <a:r>
              <a:rPr lang="en-US" dirty="0" smtClean="0"/>
              <a:t>relevant objects </a:t>
            </a:r>
            <a:r>
              <a:rPr lang="en-US" dirty="0" smtClean="0"/>
              <a:t>contained therein, to the client or to the SAP HANA server </a:t>
            </a:r>
            <a:r>
              <a:rPr lang="en-US" dirty="0" smtClean="0"/>
              <a:t>file system</a:t>
            </a:r>
            <a:r>
              <a:rPr lang="en-US" dirty="0" smtClean="0"/>
              <a:t>.</a:t>
            </a:r>
          </a:p>
          <a:p>
            <a:pPr>
              <a:lnSpc>
                <a:spcPct val="140000"/>
              </a:lnSpc>
              <a:buNone/>
            </a:pPr>
            <a:r>
              <a:rPr lang="en-US" dirty="0" smtClean="0"/>
              <a:t>Exporting </a:t>
            </a:r>
            <a:r>
              <a:rPr lang="en-US" dirty="0" smtClean="0"/>
              <a:t>objects using Developer </a:t>
            </a:r>
            <a:r>
              <a:rPr lang="en-US" dirty="0" smtClean="0"/>
              <a:t>mode</a:t>
            </a:r>
            <a:r>
              <a:rPr lang="en-US" dirty="0" smtClean="0"/>
              <a:t>: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Function to export individual objects to a directory on your client computer.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This mode of export should only be used in exceptional cases, since this does </a:t>
            </a:r>
            <a:r>
              <a:rPr lang="en-US" dirty="0" smtClean="0"/>
              <a:t>not cover </a:t>
            </a:r>
            <a:r>
              <a:rPr lang="en-US" dirty="0" smtClean="0"/>
              <a:t>all aspects of an object, for example, translatable texts are not copied.</a:t>
            </a:r>
          </a:p>
          <a:p>
            <a:pPr>
              <a:lnSpc>
                <a:spcPct val="140000"/>
              </a:lnSpc>
              <a:buNone/>
            </a:pPr>
            <a:endParaRPr lang="en-US" dirty="0" smtClean="0"/>
          </a:p>
          <a:p>
            <a:pPr>
              <a:lnSpc>
                <a:spcPct val="140000"/>
              </a:lnSpc>
              <a:buNone/>
            </a:pPr>
            <a:r>
              <a:rPr lang="en-US" dirty="0" smtClean="0"/>
              <a:t>Importing </a:t>
            </a:r>
            <a:r>
              <a:rPr lang="en-US" dirty="0" smtClean="0"/>
              <a:t>objects using </a:t>
            </a:r>
            <a:r>
              <a:rPr lang="en-US" dirty="0" smtClean="0"/>
              <a:t>Delivery </a:t>
            </a:r>
            <a:r>
              <a:rPr lang="en-US" dirty="0" smtClean="0"/>
              <a:t>Unit: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 </a:t>
            </a:r>
            <a:r>
              <a:rPr lang="en-US" dirty="0" smtClean="0"/>
              <a:t>Function to import objects (grouped into a Delivery Unit) from </a:t>
            </a:r>
            <a:r>
              <a:rPr lang="en-US" dirty="0" smtClean="0"/>
              <a:t>the </a:t>
            </a:r>
            <a:r>
              <a:rPr lang="en-US" dirty="0" smtClean="0"/>
              <a:t>server </a:t>
            </a:r>
            <a:r>
              <a:rPr lang="en-US" dirty="0" smtClean="0"/>
              <a:t>or client </a:t>
            </a:r>
            <a:r>
              <a:rPr lang="en-US" dirty="0" smtClean="0"/>
              <a:t>location available in the form of .tgz </a:t>
            </a:r>
            <a:r>
              <a:rPr lang="en-US" dirty="0" smtClean="0"/>
              <a:t>file.</a:t>
            </a:r>
          </a:p>
          <a:p>
            <a:pPr>
              <a:lnSpc>
                <a:spcPct val="140000"/>
              </a:lnSpc>
              <a:buNone/>
            </a:pPr>
            <a:r>
              <a:rPr lang="en-US" dirty="0" smtClean="0"/>
              <a:t>Importing </a:t>
            </a:r>
            <a:r>
              <a:rPr lang="en-US" dirty="0" smtClean="0"/>
              <a:t>objects using Developer </a:t>
            </a:r>
            <a:r>
              <a:rPr lang="en-US" dirty="0" smtClean="0"/>
              <a:t>mode</a:t>
            </a:r>
            <a:r>
              <a:rPr lang="en-US" dirty="0" smtClean="0"/>
              <a:t>: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Function </a:t>
            </a:r>
            <a:r>
              <a:rPr lang="en-US" dirty="0" smtClean="0"/>
              <a:t>to import objects from a client location to your SAP HANA </a:t>
            </a:r>
            <a:r>
              <a:rPr lang="en-US" dirty="0" smtClean="0"/>
              <a:t>modeling environment</a:t>
            </a:r>
            <a:r>
              <a:rPr lang="en-US" dirty="0" smtClean="0"/>
              <a:t>.</a:t>
            </a:r>
          </a:p>
          <a:p>
            <a:pPr>
              <a:lnSpc>
                <a:spcPct val="140000"/>
              </a:lnSpc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Import Model from Server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0"/>
            <a:ext cx="9143999" cy="439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7936" y="0"/>
            <a:ext cx="8435341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28600" y="4830714"/>
            <a:ext cx="8915400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   To </a:t>
            </a:r>
            <a:r>
              <a:rPr lang="en-US" dirty="0" smtClean="0"/>
              <a:t>overwrite inactive objects in the target system, select the option </a:t>
            </a:r>
            <a:r>
              <a:rPr lang="en-US" dirty="0" smtClean="0"/>
              <a:t>Overwrite inactive      versions.</a:t>
            </a:r>
            <a:endParaRPr lang="en-US" dirty="0" smtClean="0"/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dirty="0" smtClean="0"/>
              <a:t>   To </a:t>
            </a:r>
            <a:r>
              <a:rPr lang="en-US" dirty="0" smtClean="0"/>
              <a:t>activate objects in the target system, select the option Activate Objects .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dirty="0" smtClean="0"/>
              <a:t>   The </a:t>
            </a:r>
            <a:r>
              <a:rPr lang="en-US" dirty="0" smtClean="0"/>
              <a:t>status of import can be </a:t>
            </a:r>
            <a:r>
              <a:rPr lang="en-US" dirty="0" smtClean="0"/>
              <a:t>viewed </a:t>
            </a:r>
            <a:r>
              <a:rPr lang="en-US" dirty="0" smtClean="0"/>
              <a:t>in Job log 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  If </a:t>
            </a:r>
            <a:r>
              <a:rPr lang="en-US" dirty="0" smtClean="0"/>
              <a:t>you want to activate the imported objects, you need to grant </a:t>
            </a:r>
            <a:r>
              <a:rPr lang="en-US" dirty="0" smtClean="0"/>
              <a:t>SELECT </a:t>
            </a:r>
            <a:r>
              <a:rPr lang="nb-NO" dirty="0" smtClean="0"/>
              <a:t>privileges </a:t>
            </a:r>
            <a:r>
              <a:rPr lang="nb-NO" dirty="0" smtClean="0"/>
              <a:t>to </a:t>
            </a:r>
            <a:r>
              <a:rPr lang="nb-NO" dirty="0" smtClean="0"/>
              <a:t>user              _SYS_REPO</a:t>
            </a:r>
            <a:r>
              <a:rPr lang="nb-NO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SAP Support Mode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89732"/>
            <a:ext cx="9144000" cy="50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6335" y="685800"/>
            <a:ext cx="8090435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001000" cy="868362"/>
          </a:xfrm>
        </p:spPr>
        <p:txBody>
          <a:bodyPr/>
          <a:lstStyle/>
          <a:p>
            <a:r>
              <a:rPr lang="en-US" dirty="0" smtClean="0"/>
              <a:t>Copying Content Delivered by SAP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128" y="225184"/>
            <a:ext cx="8766489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28600" y="5257800"/>
            <a:ext cx="8686800" cy="1399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To copy the content, you m</a:t>
            </a:r>
            <a:r>
              <a:rPr lang="en-US" dirty="0" smtClean="0"/>
              <a:t>ust </a:t>
            </a:r>
            <a:r>
              <a:rPr lang="en-US" dirty="0" smtClean="0"/>
              <a:t>have the following privileges: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• REPO.READ on the source package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• REPO.MAINTAIN_NATJVE_PACKAGES on the Root Package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• REPO.EDIT_NATIVE_ OBJECTS on the Root Package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24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Refactoring - Moving Information Models between Packages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71" y="1524000"/>
            <a:ext cx="9156771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Translating Metadata Texts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914400"/>
            <a:ext cx="6031006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4363614"/>
            <a:ext cx="6934200" cy="2494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623248"/>
            <a:ext cx="5867400" cy="3688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2667000" y="0"/>
            <a:ext cx="37834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/>
              <a:t>Schema Mapping</a:t>
            </a:r>
            <a:endParaRPr lang="en-US" sz="4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001000" cy="838200"/>
          </a:xfrm>
        </p:spPr>
        <p:txBody>
          <a:bodyPr/>
          <a:lstStyle/>
          <a:p>
            <a:r>
              <a:rPr lang="en-US" dirty="0" smtClean="0"/>
              <a:t>Repository Translation Tool (RTT)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9144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077200" cy="838200"/>
          </a:xfrm>
        </p:spPr>
        <p:txBody>
          <a:bodyPr/>
          <a:lstStyle/>
          <a:p>
            <a:r>
              <a:rPr lang="en-US" dirty="0" smtClean="0"/>
              <a:t>RTT Usage examples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800"/>
            <a:ext cx="914400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630" y="1981200"/>
            <a:ext cx="8229600" cy="11430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4038600"/>
            <a:ext cx="8763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Courtesy : SAP Labs Document -</a:t>
            </a:r>
          </a:p>
          <a:p>
            <a:r>
              <a:rPr lang="en-US" sz="3200" dirty="0" smtClean="0"/>
              <a:t>  		HA 300 – SAP HANA Implementation 			and Modeling</a:t>
            </a:r>
            <a:endParaRPr lang="en-US" sz="3200" dirty="0"/>
          </a:p>
        </p:txBody>
      </p:sp>
    </p:spTree>
    <p:extLst>
      <p:ext uri="{BB962C8B-B14F-4D97-AF65-F5344CB8AC3E}">
        <p14:creationId xmlns="" xmlns:p14="http://schemas.microsoft.com/office/powerpoint/2010/main" val="425728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7724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Creating Schemas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09800"/>
            <a:ext cx="9144000" cy="433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04800" y="838200"/>
            <a:ext cx="883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An administrator will normally maintain the Schema Mapping in the target system,</a:t>
            </a:r>
          </a:p>
          <a:p>
            <a:r>
              <a:rPr lang="en-US" dirty="0" smtClean="0"/>
              <a:t>before importing the Information Model.</a:t>
            </a:r>
          </a:p>
          <a:p>
            <a:r>
              <a:rPr lang="en-US" dirty="0" smtClean="0"/>
              <a:t>If the target Schema is not yet created in the target system, you can create it with the</a:t>
            </a:r>
          </a:p>
          <a:p>
            <a:r>
              <a:rPr lang="en-US" dirty="0" smtClean="0"/>
              <a:t>CREATE SCHEMA </a:t>
            </a:r>
            <a:r>
              <a:rPr lang="en-US" dirty="0" smtClean="0"/>
              <a:t>statement.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6962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Mapping enhancement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066800"/>
            <a:ext cx="8585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Exporting and Importing Information Models</a:t>
            </a:r>
            <a:endParaRPr 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990600"/>
            <a:ext cx="7467600" cy="3023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4265878"/>
            <a:ext cx="7696199" cy="259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10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HANA Content Transport Capabilities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71600"/>
            <a:ext cx="9144000" cy="448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5410200" y="5029200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CTS = Change and Transport System</a:t>
            </a:r>
          </a:p>
          <a:p>
            <a:r>
              <a:rPr lang="en-US" dirty="0" smtClean="0"/>
              <a:t>HPA = HANA-Powered Applications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47775"/>
            <a:ext cx="91440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2971800" y="304800"/>
            <a:ext cx="30884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Delivery </a:t>
            </a:r>
            <a:r>
              <a:rPr lang="en-US" sz="4000" dirty="0" smtClean="0"/>
              <a:t>Units</a:t>
            </a:r>
            <a:endParaRPr lang="en-US" sz="4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685799"/>
            <a:ext cx="9144001" cy="566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187" y="228600"/>
            <a:ext cx="9093813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427</Words>
  <Application>Microsoft Office PowerPoint</Application>
  <PresentationFormat>On-screen Show (4:3)</PresentationFormat>
  <Paragraphs>47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Managing Modeling Content</vt:lpstr>
      <vt:lpstr>Slide 2</vt:lpstr>
      <vt:lpstr>Creating Schemas</vt:lpstr>
      <vt:lpstr>Mapping enhancement</vt:lpstr>
      <vt:lpstr>Exporting and Importing Information Models</vt:lpstr>
      <vt:lpstr>HANA Content Transport Capabilities</vt:lpstr>
      <vt:lpstr>Slide 7</vt:lpstr>
      <vt:lpstr>Slide 8</vt:lpstr>
      <vt:lpstr>Slide 9</vt:lpstr>
      <vt:lpstr>Export Model to Server</vt:lpstr>
      <vt:lpstr>Export Model to Server</vt:lpstr>
      <vt:lpstr>Slide 12</vt:lpstr>
      <vt:lpstr>Import Model from Server</vt:lpstr>
      <vt:lpstr>Slide 14</vt:lpstr>
      <vt:lpstr>SAP Support Mode</vt:lpstr>
      <vt:lpstr>Copying Content Delivered by SAP</vt:lpstr>
      <vt:lpstr>Slide 17</vt:lpstr>
      <vt:lpstr>Refactoring - Moving Information Models between Packages</vt:lpstr>
      <vt:lpstr>Translating Metadata Texts</vt:lpstr>
      <vt:lpstr>Repository Translation Tool (RTT)</vt:lpstr>
      <vt:lpstr>RTT Usage examples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Modeling Content</dc:title>
  <dc:creator>SENTHIL</dc:creator>
  <cp:lastModifiedBy>SENTHIL</cp:lastModifiedBy>
  <cp:revision>47</cp:revision>
  <dcterms:created xsi:type="dcterms:W3CDTF">2014-04-10T17:04:54Z</dcterms:created>
  <dcterms:modified xsi:type="dcterms:W3CDTF">2015-09-22T18:07:11Z</dcterms:modified>
</cp:coreProperties>
</file>